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DEEF8-1A56-4599-935E-F1944DD1D948}" type="datetimeFigureOut">
              <a:rPr lang="en-US" smtClean="0"/>
              <a:t>7/13/2014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EC93C-AE5C-4B4C-B9EC-75DA733DEA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819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DEEF8-1A56-4599-935E-F1944DD1D948}" type="datetimeFigureOut">
              <a:rPr lang="en-US" smtClean="0"/>
              <a:t>7/13/2014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EC93C-AE5C-4B4C-B9EC-75DA733DEA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341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DEEF8-1A56-4599-935E-F1944DD1D948}" type="datetimeFigureOut">
              <a:rPr lang="en-US" smtClean="0"/>
              <a:t>7/13/2014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EC93C-AE5C-4B4C-B9EC-75DA733DEA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890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DEEF8-1A56-4599-935E-F1944DD1D948}" type="datetimeFigureOut">
              <a:rPr lang="en-US" smtClean="0"/>
              <a:t>7/13/2014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EC93C-AE5C-4B4C-B9EC-75DA733DEA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14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DEEF8-1A56-4599-935E-F1944DD1D948}" type="datetimeFigureOut">
              <a:rPr lang="en-US" smtClean="0"/>
              <a:t>7/13/2014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EC93C-AE5C-4B4C-B9EC-75DA733DEA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636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DEEF8-1A56-4599-935E-F1944DD1D948}" type="datetimeFigureOut">
              <a:rPr lang="en-US" smtClean="0"/>
              <a:t>7/13/2014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EC93C-AE5C-4B4C-B9EC-75DA733DEA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755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DEEF8-1A56-4599-935E-F1944DD1D948}" type="datetimeFigureOut">
              <a:rPr lang="en-US" smtClean="0"/>
              <a:t>7/13/2014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EC93C-AE5C-4B4C-B9EC-75DA733DEA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286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DEEF8-1A56-4599-935E-F1944DD1D948}" type="datetimeFigureOut">
              <a:rPr lang="en-US" smtClean="0"/>
              <a:t>7/13/2014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EC93C-AE5C-4B4C-B9EC-75DA733DEA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784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DEEF8-1A56-4599-935E-F1944DD1D948}" type="datetimeFigureOut">
              <a:rPr lang="en-US" smtClean="0"/>
              <a:t>7/13/2014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EC93C-AE5C-4B4C-B9EC-75DA733DEA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5461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DEEF8-1A56-4599-935E-F1944DD1D948}" type="datetimeFigureOut">
              <a:rPr lang="en-US" smtClean="0"/>
              <a:t>7/13/2014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EC93C-AE5C-4B4C-B9EC-75DA733DEA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8055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DEEF8-1A56-4599-935E-F1944DD1D948}" type="datetimeFigureOut">
              <a:rPr lang="en-US" smtClean="0"/>
              <a:t>7/13/2014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EC93C-AE5C-4B4C-B9EC-75DA733DEA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761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DEEF8-1A56-4599-935E-F1944DD1D948}" type="datetimeFigureOut">
              <a:rPr lang="en-US" smtClean="0"/>
              <a:t>7/13/2014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8EC93C-AE5C-4B4C-B9EC-75DA733DEA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948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Martin Luther King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I have a dream!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1657" y="457200"/>
            <a:ext cx="2286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657600"/>
            <a:ext cx="1743075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419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Martin’s Speech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“AMEN!” shouted the crowd.</a:t>
            </a:r>
          </a:p>
          <a:p>
            <a:pPr marL="0" indent="0">
              <a:buNone/>
            </a:pPr>
            <a:r>
              <a:rPr lang="en-US" dirty="0" smtClean="0"/>
              <a:t>“HA’ MERCY!” they called out.</a:t>
            </a:r>
          </a:p>
          <a:p>
            <a:pPr marL="0" indent="0">
              <a:buNone/>
            </a:pPr>
            <a:r>
              <a:rPr lang="en-US" dirty="0" smtClean="0"/>
              <a:t>“GLORY BE!”</a:t>
            </a:r>
          </a:p>
          <a:p>
            <a:pPr marL="0" indent="0">
              <a:buNone/>
            </a:pPr>
            <a:r>
              <a:rPr lang="en-US" dirty="0" smtClean="0"/>
              <a:t>They sent their praises right up to </a:t>
            </a:r>
            <a:r>
              <a:rPr lang="en-US" dirty="0"/>
              <a:t>G</a:t>
            </a:r>
            <a:r>
              <a:rPr lang="en-US" dirty="0" smtClean="0"/>
              <a:t>od’s ear.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447800"/>
            <a:ext cx="70104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9185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dirty="0" smtClean="0"/>
              <a:t>On that day, my brother and all those who marched on Washington taught us all about the </a:t>
            </a:r>
            <a:endParaRPr lang="en-US" sz="4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4400" dirty="0" smtClean="0">
                <a:solidFill>
                  <a:schemeClr val="accent6">
                    <a:lumMod val="50000"/>
                  </a:schemeClr>
                </a:solidFill>
              </a:rPr>
              <a:t>POWER OF WORDS, </a:t>
            </a:r>
            <a:r>
              <a:rPr lang="en-US" sz="4400" dirty="0" smtClean="0"/>
              <a:t>and how important it is to work together and raise our voices and speak up.</a:t>
            </a:r>
            <a:endParaRPr lang="en-US" sz="4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1" y="21771"/>
            <a:ext cx="7315200" cy="1426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741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It is a day that will last in the hearts and memories of all Americans-----</a:t>
            </a:r>
          </a:p>
          <a:p>
            <a:pPr marL="0" indent="0">
              <a:buNone/>
            </a:pPr>
            <a:endParaRPr lang="en-US" sz="3600" dirty="0" smtClean="0"/>
          </a:p>
          <a:p>
            <a:pPr marL="0" indent="0">
              <a:buNone/>
            </a:pPr>
            <a:r>
              <a:rPr lang="en-US" sz="3600" dirty="0" smtClean="0"/>
              <a:t>That beautiful quilt of people, standing tall, and making a difference.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 smtClean="0"/>
              <a:t>For you. For me. For us all! </a:t>
            </a:r>
            <a:r>
              <a:rPr lang="en-US" sz="1400" i="1" dirty="0" smtClean="0"/>
              <a:t>By Christine King Farris, sister of MLK</a:t>
            </a:r>
            <a:endParaRPr lang="en-US" sz="36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2657"/>
            <a:ext cx="7924800" cy="1415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125685"/>
            <a:ext cx="2819400" cy="134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766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March on Washington for Jobs and Freedom, 1963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76400"/>
            <a:ext cx="77724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315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Martin’s Parents Message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Do good for others but don’t go sticking out your chest!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371600"/>
            <a:ext cx="6629400" cy="3352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0683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They Came to March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They </a:t>
            </a:r>
            <a:r>
              <a:rPr lang="en-US" dirty="0" smtClean="0"/>
              <a:t>came </a:t>
            </a:r>
            <a:r>
              <a:rPr lang="en-US" dirty="0" smtClean="0"/>
              <a:t>because they believed that all people should be treated equally. </a:t>
            </a:r>
          </a:p>
          <a:p>
            <a:pPr marL="0" indent="0">
              <a:buNone/>
            </a:pPr>
            <a:r>
              <a:rPr lang="en-US" dirty="0" smtClean="0"/>
              <a:t>They came for FREEDOM.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295400"/>
            <a:ext cx="62484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580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Martin’s speech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Martin worked tirelessly on his speech. His speech wouldn’t let him rest. He wanted black people treated like white people!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1" y="1371600"/>
            <a:ext cx="64770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703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Started at the Washington Monument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Black People held hands with white people.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85925"/>
            <a:ext cx="2628900" cy="303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http://t3.gstatic.com/images?q=tbn:ANd9GcRrjfeKNvOKwS8ES1cRINqqTWcRAIEU0PNTAAplRL4LcXGPwZ6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828800"/>
            <a:ext cx="1781175" cy="2571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866" y="1828799"/>
            <a:ext cx="2676959" cy="2571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8916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There were thousands……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sz="3600" dirty="0" smtClean="0"/>
              <a:t>Chanting……..Wanting……</a:t>
            </a:r>
          </a:p>
          <a:p>
            <a:pPr marL="0" indent="0">
              <a:buNone/>
            </a:pPr>
            <a:r>
              <a:rPr lang="en-US" sz="3600" dirty="0" smtClean="0"/>
              <a:t>READY.     </a:t>
            </a:r>
          </a:p>
          <a:p>
            <a:pPr marL="0" indent="0">
              <a:buNone/>
            </a:pPr>
            <a:r>
              <a:rPr lang="en-US" sz="3600" dirty="0" smtClean="0"/>
              <a:t>MARCHING!</a:t>
            </a:r>
            <a:endParaRPr lang="en-US" sz="3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76400"/>
            <a:ext cx="7696200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18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Non-violent protest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With love in their hearts,</a:t>
            </a:r>
          </a:p>
          <a:p>
            <a:pPr marL="0" indent="0">
              <a:buNone/>
            </a:pPr>
            <a:r>
              <a:rPr lang="en-US" dirty="0"/>
              <a:t>n</a:t>
            </a:r>
            <a:r>
              <a:rPr lang="en-US" dirty="0" smtClean="0"/>
              <a:t>ot hate.</a:t>
            </a:r>
            <a:endParaRPr lang="en-US" dirty="0"/>
          </a:p>
        </p:txBody>
      </p:sp>
      <p:pic>
        <p:nvPicPr>
          <p:cNvPr id="3076" name="Picture 4" descr="http://t3.gstatic.com/images?q=tbn:ANd9GcQ4-92ABwhkGxd1-JpfX-Ok7CYuJUkboT-X0H1JCgl6LtthdHW8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905000"/>
            <a:ext cx="3124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828800"/>
            <a:ext cx="36576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 descr="http://t0.gstatic.com/images?q=tbn:ANd9GcTZqpVE2JNAz-l1oRMmORI2BgpfGMjMZwIesiJldjKhm2V1XdtXm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114800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367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Mahalia</a:t>
            </a:r>
            <a:r>
              <a:rPr lang="en-US" dirty="0" smtClean="0"/>
              <a:t> Jackson sang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4000" dirty="0" smtClean="0"/>
              <a:t>“I’m </a:t>
            </a:r>
            <a:r>
              <a:rPr lang="en-US" sz="4000" dirty="0" smtClean="0"/>
              <a:t>gonna</a:t>
            </a:r>
            <a:r>
              <a:rPr lang="en-US" sz="4000" dirty="0" smtClean="0"/>
              <a:t> tell my Lord when I get home/</a:t>
            </a:r>
          </a:p>
          <a:p>
            <a:pPr marL="0" indent="0">
              <a:buNone/>
            </a:pPr>
            <a:r>
              <a:rPr lang="en-US" sz="4000" dirty="0" smtClean="0"/>
              <a:t>Just how long they’ve been treating me wrong.” </a:t>
            </a:r>
            <a:r>
              <a:rPr lang="en-US" sz="2400" dirty="0" smtClean="0"/>
              <a:t>(song lyrics)</a:t>
            </a:r>
            <a:endParaRPr lang="en-US" sz="4000" dirty="0"/>
          </a:p>
        </p:txBody>
      </p:sp>
      <p:sp>
        <p:nvSpPr>
          <p:cNvPr id="4" name="AutoShape 2" descr="data:image/jpeg;base64,/9j/4AAQSkZJRgABAQAAAQABAAD/2wCEAAkGBxMTEhQUExQUFRUVFBcVFRYYFBcVFhcWFRcXFhUXFRUaHCggGBolHBcaITEhJSsrLi4uHB8zODMsNygtLisBCgoKDg0OGxAQGiwmICQsLDQsLCwsLC8sLCwvLCw0LCwsLCwsLC8sLCwsNCwsLCwsLCwsLCwsLCwsLCwsLCwsLP/AABEIAOUA3AMBIgACEQEDEQH/xAAbAAEAAgMBAQAAAAAAAAAAAAAABAUBAwYCB//EAEcQAAIBAgQCCAIHBgIHCQAAAAECAAMRBBIhMQVBBhMiUWFxgZEyoQcUQmKxwfAjUnKCktElcxVDU4OiwuEzNDV0o7Kz0vH/xAAZAQEAAwEBAAAAAAAAAAAAAAAAAQIDBAX/xAApEQACAgEEAgICAAcAAAAAAAAAAQIRAwQSITFBUSLwE2EyQnGBobHB/9oADAMBAAIRAxEAPwD4dERAEREAREQBERAEREAREQBERAEREARN9GkNCx010BF9PPYTSYJo34LBvVYKguT6D1Ml43gNelcslwNyDcW7/KV9OqVIIJBGxGkscBxZlfNUZmFjpobnlvyv+Eq78GkPxtVK7K+tRZTZgQd9e6a51Vfj+HfKHpMVA1AIBPddjfc63lXiFw1XMad6LC9kY5lYcrNvmPdaQpPyiZ44/wAsrKmJMfhtVdShtte4t6nl6yN1fdrv8vGXMmmuzxERBAiIgCIiAIiIAiIgCIiAIiIAiIgCIiAIiTOG4BqzhFB8TyAglJt0jzhRmDCxLGwBHIeXtNgwtRQRqubRhrsNR5zuMBwFKagWufnPVXg4OliBMPzqzuWkdcvk+e1aBBtv5Xt42nlqDDdWGl9QdjsfKd9V4UP3Rtb0lRxHA2RiSTroDmYfj3y0cqZnLSuKuzlImyva5tp4Wt8prmpyEipWBRV10Jv3e3f4yRicOFp0qtM/EMreFRdwfAixkF0tbUG4v5eBk7BkGjXDHYIyLc2LZspOh3sechmkebT9f6I+KdCAVBDfa2sT3gAaSPMzBEko3YiIggREQBERAEREAREQBERAEREAT0iEkAAknYAXJmFUk2GpOw7/ACncdH+jFamnWFVznYG+g7rj4SZSc1FcmuLE8jpFNheimIZb5AOdswLW7st51fRDDUlJpqrKw+IvYEnbkT7Sx4bXKsA4yn7wt/S2zehm7i+AAIrpvmAa3ifnOWeVy+LPSx4Iw5iWNfCWtYXkcow+zLWgG6u5sWOvd5CUHEMRWJIVgvt7ATBcnQyeoRtCNZV9IeHUwmb8iR6zGHr4oDVEqj7rWf2OhmurxAPobg3HYYEa+IlkmmVbTR894jRXUgggMb9oXNxuFJvblzlYynunVcfwxYszbDQ6gWv57+4nP4hit10sBse17am3fpaehB2jyc0NsiKqE7Am2p8u+WWFqCnh6hLMGrdhVGUqVUgsXuLjW1rWmjh9C4djU6pQp1sTnYaimAO+R8TXZ2LMbsdzYC/LlJfPBmvirNUzN+Bwb1XCILk6+AA3J7hGOpIrkU3zppZiMtzYX0PK94vmiu11ZHMScmCZkuihsurlTcgcrjkvjIRUyQ00YiIggREQBERAEREAREQBET1TW5AGpJtaAd39HfA1ZutcXP2b7KP3vMz6aQANJzvRqiKNMX3sLyL0r4xiggGHsLntkEBgvhc8/DWedO8kz2oJYsfRb4jFAPkCC+5vr8p5WkFPw2ubgBdCfGcb0M4wzVXNXRhbQ39zfWdpguOUMQWppUAqD7BBVj4qrAEjylZwcXRaGSMlZrxuMcKQvxWNtLgTlziqxP8A2eY8yKig/OdVi3sCpGt/i52nnD4FC3InnEZJeCzV+SqweMZBepTqJ4kBl/rS4HrabuLClXTOtiwHrL08PXl2T4Ssx3DwgLd4sfHuvG5XYpnC8WuNxc23Gl9LA35kTlsUvPMDvpfUHncT6HxXD3FxfacRxRFUnsjXUHUe+us7cMrVHn6qHkqplrctveYMTY4SzpOVwrFbgvVCORsVC5gp8zr6SuV7AjTW3IX07jykzDurUjTaysGDIx0H3lY/P85HxOHamxVtx6j0POQjSXSZP4WSqMzLamQUzWGpa3ZvzHO0hYyqGdiCSDsTa5sALm02YnDOEVs2enewIJsD3EH4T+MhwvYlJ0oiIiSZiIiAIiIAiIgCIiAJcdEsL1mKpr3Et7CU86n6NkvjB4I35SmR1FmuFXkS/Z33FD1VMXNr3J8htON/0tTqPbMTY8hp7nedr0k4Y2JZaamw+2eQHj4bzguBY7A4frDWovXJqMEcAKopjRSozbnU+05cSTi35PSzTcZLqjrKGBo1ArZVJGxIAYeu8uqvC6dVAtVb81OzqRsUcaj0lZwjinD6+lGqaLiwCVCBe+1s5ObyBvL3E1KlJO1TFRALlqZOYd56vc+l5jJyTNk4yVqivxGBKgXqO5AsM2X5kDUzR0fqH6w2vZIykfusv5EGXOGZKqXBuNfMW5Ecj4SpWl1eIDg3zLZvNSbH2P4SL7TLHSMZDxwzKRFXEC15XVcVeVSJKvGCwIM+dcadc9vP/pO66RV7C4/QnzfEVixY9+/PS9x8526ePk4NZLhIjkTEzMTpPOElYnG1HRVc3VdF0H485Hpi5AFvXb5yRiFDVMtIHKNFvubbn1NzBZXXBoRzYgbG1x5bGeJPrpkp5SwzEg2W233jv6ecgQJKuGIiIKiIiAIiIAiIgCIiAJ1v0aNbFn+A/lOSnRdBa2TEM3dSc/hKZf4Gbad1kR9P4Zj1qYqsm+ULp6XP4iVfTDocta9TDKEq27QAASoPEbX8ZyXRmvUao1bMVdnJ0Pjt5aT6LguKVLdoZj3CwP8A1nFJPHL4s9SLWWHyR8Ux+Aq0WyVUZG3swl70Z6aV8IMgAqU7k5GJFr3+Fhtrrzn1biBpVEK16LFSNmp3/wCIbTja30f0KrA0XqUlvqrAPpzC63HrebLPGaqaOV6WeN3jZUdCuNV3xrHtMKxd6gF8q7nN4DYe07JHuSfGwm5OF0cHRNOgti1szk3drfvH8hYTVTYBfGYTkpO0jqwwlCNSdknrL6SLWNt57FYASo4jjh3yqRo3RX8erXBC6m1h5mUeB4CqNbEc7ZVFyzc9ANSfKX/CEuxqtY5fhBNhc957hOmwyI6HrGQM1RTmHcu2XnabfkcFSMZYlN7mfLOM4NAx6um6WF7MCAVFrnXzGkp51/S7Eoq5V1zFgGO+XOczj7psFHkZyE6sbbiedqIpTpCIiXMBERAEREAREQBERaAIiIAiIgCXnRADrmv/ALM/iJRyXwvFdXUDctj5GVkrTRpikozTZ3mDwCAnLz19TvL7h4qC2l7Sl4biksDedXwqqpHK84Jt+T2Y14JorXXUEeE0mqF2Fp7rEj7QHtIFfGKNAcx+QmSLHjHVO+V71LTdXqc237pWV61zpLpENmrGYo20lFia9zJXEMQBtylKt2Ovw/jOrHDyc2WdcItOj3HaaoyVWGZXJUnYqeV5q4x0gFr0yNTsDc28TyHznPcTQZrgWkO01/FG9xyPUzS2/wCTbi8S1Rizm5OnkBoAByAHKaYiaHK3YiIgCIiAIiIAiJ0vRPo39YOepfqgwAA0NRv3VPIePgdRYkRKSirZeEHN0iFwHo7VxJuoy0x8VRtF7yB+8fw5kTueGdCsKg7YNZgdcxsLnUKKYIuSPsnzNhobtVVUUKFVQvYsLIqr/rLc0B+EHV2sTfS2yhSItutwT3lEN7686rm5J8fATinmlLrg9PFpoR75ZnDcNoqLLSor39hbDwJsM7eG014zo9haos1CmfvACmfQpYgecsaaA2tooHZFth327zyitccza+ul8oOwNuXj85hufs32xaqj5t0p6EdUpq4bM6DVkJuyjvXQZl+fnOKn32soA3JI2NgB5W3nzTp/0ep0MtWjcBnK1FvcLUYZwF7ha+k68Oa/jI4NTplFb4nGxETqOElYbHugsDp3H8pe8N6RVdgpJHiLe5M5iZBlXBPs1hmlHpneLxGq3xvlHcDc/wBhJC8WVBZffnOJwbk/aPleXGGog7an9c5lPEkduPO5dFrU4kzz2rG2l/mfwmzCYAC2Y/yj+/8AaTyNLABR3Afjz95g2vB0JPyUdbCsRqPf+0h1aIXc/lLvF0wAb3JlFiKQO6g+c0g7MskSgx73a3ISNLd+G57hLC36tIGJwTp8Q079x7zp3Lo86UJd0R4iJJmIiIAiIgCIiASuGYM1aqoLC51J0CqNXdjyAUEnyn1zB0FRMoU5UCqV2JL2yUvB3GUv3KVXvM+ddByPrSKftsoPiq3qMv8AMUC+IJE+jcDJZMCzG/WLWrv96qwB+WdvbwnLqG7PQ0aSV+yzp4a7WbUjK7nlm1yqB+6o1A8RzvN1Olm86lvZv7IJtpgWqd5d7+gyj5ATbn7QI2uvsylR87TibPQo1qL6+Jb+nRf7+kYcHIL7m5M3UqRG/wB72JuJ4q1cosovbc6aD/8ANYB4rDKL8+W2nvOR6aYLrsO6KDmpnrV3uzAHNfvuCZf8YrsgVxlyZwtS4uRn7KuD4MRv3yq4jiOpXrqhYqTlLBS4BU2OY8huJpC000UmlKLTPjpiXHHuENTxDrTUshOZCoJGRtRt3bekh1eF1lF2Qgen4X0noqSZ4rxyTarojULZhfUXF/KWPEcEEdcq9k7a7+BvIGIw7IbMLH9bEby9w56ykpOu1/SG6pl8cbuL7JVDD07A5AD5SwoVFXl+QmujRBXn7zAwYvec7d9noxVdFzgamf4R5nYe8tWpqo3uflKTCVgg7pJ+uqecxaNUzXxGsACSQBOXxDs5Ipiw7yNf+nrL3H4pGHZF/H+0g5QB+E1g9pnNbuLIuBwxp31uTNzi9w2otbzHObGrd/LaaS5/OTy3bK0oqkU2O4Mw1pjMu9uY/vKpkINiCD3HSdfn8f14z0UVviAPnrNFka7OeenjJ3Hg4yJ1NThFFvskeRNpErcAH2X9x+YllkiYvTTXRQxLCtwequuUEeBv8pAIl00+jGUZR7RiIiSVJfCsYaNalUF+xUVrDnY3I9dp9R4VmFNEG+GxJyXIGahVBKkX3sHF/wCGfI5fdGqoXtFyqq6CoAFBFNzlzqxB2a19NjMcsNyOrTZNro+z0FAZjm0Zgw8DlCtr/Lf3mUxa7KNgNwVFibXGlyL+k5zhqMFdDY16Jzo32nT4l8O0mmltZa1KoZBUHaC6nxpPv7DX+WcDjyeqmb61YtYMNCSjWJ0bcEeYsZ5WsbqTzvTfzGx9fzniovj8XZP8a6o3qPympnzEA6ZxbyqJqPkD7SAK9jTqU6moAZG8rXQ+1vUSiqVGrYChQbtF6NNmY7m99z37S6xlUGnnbTsslTwZQSpPqLfzSmwa/s8OD9nDUB/6ak/MzSPRSXL/ALGvF07Ittcgy+OXl85QcSY5kYEAA330vawB851dWlc7aHst3XP6v7zn8dQQMy/EpvbmCt/GaQ4ZWatUVuLwi4hNxmW+U328G8JD4VhalMMrqd9Nj8pKFJl2JYHxF/AG+hmetb7wsNuz+Rm6uqXRztLdua5NtJiDa282PUPIgevvIuY+MwH75G0vuNxPefaeC+99prLzyrCW2lXI39ZPOaazVnhqsbSHNG12mA0jh7mei8ttKbzcT+u+ZzyIKk9q0bQpktXm0PIQqTIqSrgaLITQwiynkD6CQw89dZI2FvyI5SIibnlCSuG4gI4zfAwKP/A2jeo38wJFiCU6dn0vhnE2UUHZtaL/AFar4gkGk5Pcbj+qdThmCVGU/AwzKPuPuPINceRE+d9HMQHAVzZay/Vqh7qijNh387dn+Wdfw7Es9EFvjoMUqDw+F/TZh5Tgywpnr4Z2izUHtU+Y7APiO1Sb2sPSevjU/ZL9tfu1EPaHuPxnmu2it/u2PrdD72/qmpq2umhPbHg66OPUa+8zSNmyF0ixQGFxBG1WkbDuc2QjwOs04s/tSoNrZVBH3VVfymOkC5qdQE2Bemw8865hbxt85XYjG/tGa/2iR7zaMeDJv5ff2XOPqhQdd9fU727r8zv5TlsVXuxm7FY0nc3MqatbU+c1hjKynRvapNTPI7VJ5LzZQMHks3M88GpNReeS0sombmbM0F5qvMZpNFLNwaa2e88Z54dooWSEaGM1qZhmk0LNime800Bp6JkBM2ZoDTVmjNFCzbmmc805pm8ULKSIiQcwiIgFrwByWakNDUHYPdVQ5qR/qGX+ad9wzF3qLVy2TE071Ba2WqnYqBu64HyM+X06hU3UkHvBIPvL7hHFn2J28yT4kkmZThuOvT5UuH9+8n0RD+zKk6fDfvAPZbztb2mjEY5RtqRz/EznG4kzDViZHrY6ZrGdjmSuN48t1YvvUX/hu35CVjYjWRMTis1RPAM3ytNVSrN4wOd5OWSauImvD4hVYF6YqLzQs6g/zIwYH1kXNNuCp56lNP3qiL/UwH5y6VGMpX2fQen3RHD0aHXYRSBSqGnXXO72vazHOTbKbDTk4PKfPc0+ocH4uj8V4jg62tHFVaqgH99LoQO4sgOveiz5rxnAPhq1SjU+KkxW9viG6uPBlsfWXkl2jDFJ/wALL/oFwOniq5Ne/UU8isLspapWbJRQFdRc3Oh+zIvTbC0qGLq0KNIU1pEAHPUdmzIj3bO5A35AesuKdT6rW4bgxo64ijiMVr/rqrIEpn+Cnb+qRfpSpf4k4G7pRIHeSoUfhJ8BSbnfijk7zZh6+RlbKjZTfK65kPgy8x4ToKWBwVGvTw1fNiGYolStRrgJSdzbLTUKRUy3Fyx11sBzrelPB/qmKq0M2cIQVa1iVZQwuO/Wx8pWi6mnwdL9IzhqPDWCImfDM5VFCICwpMcqjYXM4SsZ9E6YrQ+rcLau1SwwoAp0guZ7pSuTUbsoBYcmOu3OVmJ4Hg8Tw+tisItalUwxHWU6lQVAy6XYG3cSeXwkW2lpLkzhJKP32ckrTwz6yz4JgKb06tatUCU6QHZDKKtZ2+GnSBv3XLWNhyMtK3BcNXwFbGYdalF8O6LWpNU61GVyoDI5AIPaB7tD4GVo0c0i2+iXFg4sUTSokZHcVDTBqgrltaodh4TjK7DrWuLgVDcXIuAxuLja40vOo+iM/wCIr/k1P+Wc5hhQOIYYhqq0873NJUZ75tNHIAG+up8DJ8FU6m/6L/pv6Q42hVrF8NQ+r08qjq737Qvdu4X027r7kysvOi+kLg1LB4paVENl6hHOZizFi1QE3PflGgsIbCYLDVUo4jNiGIXrqlGsAlFmJBRAFPWMv2iTbuHfDXJKmqVHO3i8t+l/A/qWKehmzgBWViLHKwuM3K41Gkpc0F001ZWREShgJ6S3OeYgFxxLAr9XoVUFrpap4nM1m/L2ldhK+RgdbcwDa485eYCpfDop1HaBHhmP95R4ykFcgbDb2BkRNsiqpL9Fg3ElubXtyvv6zVUxsrwJJWn2ZdJEb5MzQcliT3Wm5mnijRYX7LexmatE37QI8CLHXUb+EkldAmWnRVM2Nwq9+JpfKop/KVREs+DcWq4Rusp06ecG6vUpB2Q2t2CdBAldcHrjWKYY3EVEYq4xVV1bmGFVip97T6VxTD4fFDC8Xawp0qRfEU+bvS1p0x4irdfEWny7i/FGxD53SkrEksadMU8xY3JcDQm/PxMwnFqww7YYOepaoKpT74Ft+7Y27wDJTM3BtI90uIO+KWvUN3bELVc/e6wMbeHIeFp1v0wYcniSKouXoUgo7yalVAPcCcdwriTUHzolJ2uCpqUxUyldQVB0B/sJZ8Z6W4nFEdctFnXRHFELVQ3v2WGoN/nF8Bxe5NEupwijg8VSo1meriFqUsyUwEoozlSoNU9pyAQSFUDlebPpV/8AE638NL/41kTinS/E1WBanRSuoyGutALiNNPiN8hGouoBHhNfGellfFOr1EoG1rqKItUyg2NU/E4FyQpNhyEWvAUZWmy6+kP/ALtwr/yn/LRmehotwvizcjTVfXK3/wBhKPi3SjEYtVpVEovlGWnkoKHQaaU8uoFlGnhM4LphXpUTQRMMKTjtqaCnPoBdydWOg1k2rsjZLZX3sj8E4EatGtiaj9Xh8PlFRwudyzkBUppcXYkjUkAXGs6jhLUjwbiYoq4AejdnYFnOemb5V0Ww5C/nOd4R0kr4brQtOk1HEC70XpE0WA0uovcAWOx5eGmzC9NcTSSrTVcP1VVQvVGgppJYk3Sn8JJvrmzXNibkSFQkpMtPohP+Ir/k1P8AlnIYs/tH/wAxv/cZb8J6V4nDMXprRFRr5qrUVaoQxuRmOy7aCwsB3SMvGXav1ooYdqhv2RhwyFr5y/VbFtO7a+ki+CyT3NnTfS+L8QQDUnD0wB4mpVsJUcV4LSwVRaWIL1a4CM1Kn2KSZtVVqx7TG1rhVH8Ujce6U18ZY1xRLC2WotIJUABzWDjW1/xM38S6ZYiuFLrQ64Lk+sikBXy+D3srb9pQCL6ESXTKxUkki1+mA/4k3+TS/Bpxd5c9IelNfGW60UhYKCUphWfLtnfViLkkLfKL7SjkPll8aaikyDET2FlUjM8RPZExlkgteHP+zt3MfnYyHjx2794B/L8pswD/ABD1HpoYxo2Pp+cGzdwNFGneSAbSKGtNqVLySE0X5xVX6mHzvf64xzZj/slO/df0m6pgVqXz5kZaeCvUJ0tUSnTbMpGlgb3+6ZzxmLym30abibxTDZCFFOqjjMGD7kg9krYk7adxtcS96QUi2JqBlxJUtSz5dUyZUzZQbAtfLbxvOWmAI2kbi7/0ShzDMosyENdsnVN1V6iEjUjPco1iAwtexmG4cgNRWpVlanTquQxAF0ZcpFr3FiQTsdCJTE/rxmI2v2LXov8AFcOprTVlpOS1SnftNdFejRqBb25szgEj3tPGM4SQuIYLUzI1Q02zFi2TELSNwB3Ne5N7i+0o4tCi/ZNr0dC9R04hiKiXzU3xTroTqFqFSR3XIknC0EWq/U6jFUK7IBqadM0Khym2x60ZP934zlpiQ4E7jpuDcOyPhqmVlb6xTB1vdHp5wTYWHPbkddRI2C4SjjDsKbhXUdYM/wAP7fqc17X1BGg2Ou0ook7X7Fo6CrhDamhFQ5aGMsQSCOraqwzWGoNrEafFIXEuG9XSRsrKxcowJzC3V06inawPaO2ntK2eqL5WByq1vssDlPgbEG3kRCTRDZ0lTA9c9DMGI+q0FuG2Y0nYaWOvZB100PMiauCYTq8Rhuwxzim4q3OXt02LqABY2JK73GUyhxFYsbnuVQBsFQBVAvyAAmq0jY6qxu5ui7pcIW+Ug60w1F7sKdW4Jvmt+zJANgRoQQ1t4q8MprnFmIVKLpUBstXrDTBRRY2vna1tRkN+dqUR+veTT9kWvRbcXwCUwxVWGXE1qOpJzKlip20O/v4SpiJKVBkRRNhHKIlmYgiZpUrmIkErs92ykESTWW4IiILryQJspD5REkojYxtbxnqYiQaGF/XpMxElkGZiIkATMRBIiIgkxMxEAGJiIBkzzEQQzIiIggREQWP/2Q=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76400"/>
            <a:ext cx="3200400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6" descr="data:image/jpeg;base64,/9j/4AAQSkZJRgABAQAAAQABAAD/2wCEAAkGBxMTEhUUEhQUFhUXFxcXFBcUFBcVFBUXFBQWFxcUFBQYHCggGBolHRQVITEhJiksLi4uFx8zODMsNygtLisBCgoKDg0OGhAQFywkHyQsLCwsLCwsKywsLCwsLCwsLCwsLCwsLCwsLCwsLCwsLCwvLCwsLCwsLCwsLCwsLCwsLP/AABEIALcBFAMBIgACEQEDEQH/xAAcAAABBQEBAQAAAAAAAAAAAAAFAgMEBgcAAQj/xAA9EAACAQMDAgMECAUDBAMBAAABAhEAAyEEEjEFQQYiURMyYXEHI0JSgZGhsRQzYsHwQ9HhY3KC8RVTklT/xAAaAQACAwEBAAAAAAAAAAAAAAAAAQIDBAUG/8QAKxEAAgICAgIBAwMEAwAAAAAAAAECEQMhEjEEQVETIjIUQpEFYYHBUnGh/9oADAMBAAIRAxEAPwCEbVNtZogbdJZKkVg0pS0tipRszTl+xsWeSeKAA/ULvs1mh2k0Go1hi0hPx+yPxq++GPArXz7TUzt5Cf71p3TOk2rKhbahQPQUCT+DJ+h/REzQdRcI/pUf3q/dG8BaOwIW2CfVsmrUBXtRsfH5AOs8K6ZxBtr+AFUrxP4HsW1LKtakar3im+BaYRyKdiaS6Pm7qunCMR6ULZqtHiDRDezVWLyCcUyaGmalW7lIIpJoGS1vE96kWdUVODQ0GlBqAL74e6pv8rHNW7QEEQayDpur2OD8a0/pfUkdAVOaRGSDYAU08b6DM0K9oTSTYY0yJdekeILYgE1ZLHU0buKyldKQcUZ6dpWJGTUQujR1vqe9c14DvQ3Q6aFGTT1/TAigfJ0Q+o9YVQYImqD4h6z5Wk1P6/pmQmJqhdZtMfWpCWwN1Pq7GQDVY1N4k0Q1tsg0KuigsERXm2lKKXFIY0VrwrTxFeC3QB5Yt1Yuj6OSKG6PT5q6dA0kDigTJ9jSwoFdRGBXUyAv2VJezU4pSRboERtLpdzAVbek9CVmDMMDgUO6FoNzz2q5WmCiBSsjdsn2UAECnhQ4a1RyRT1vWqeDQTTRNrpppbs0l71Idnai7AqmeItUWBBGKs9+9iTVe6reDAgCgg3sy/rmlQnmKqev0Cg4NXvr/R3aSKoHULToxDTUiaBrWs0h7dTAaZuGgkRiteRTleUAJFG/DfUfZuATg0Eil2mgg0AbHorgIB9aNWNOCBVF8L9Q3IBORVw016KRW0HdP04c0Y0OiAzVf0uviiH/AM0AKCFFrtKKWy1XtH1oEZIp3W+IbaDmSeFGSTSLE0NdfsKQZrNessik5FF+veMNwLEKq/OW/WAKyzq3ib2jnYCQeJiDJxIzBp2OMGOdVvI07f8APwqvahc1L1d+4WyhB+CmMTJBxjmolzUAmCII+EGf70Jpljg12NgUrbXKw7esfH5xTqQaBUeJbqZptLJpvTrJq1dF0AaMUyLI2h6bnirPok2iptnpwApbW4oERmeur1krqADeylWdOWIAp/ZRbouk5Y0itsl6e2tpKGavrUcV51zXcgUF02lL80Al8ktdU1w4qwdK07YmovTOmxGKsem09AuyTbt4rxlqSq14VFItoHX7U0P1enETFHLiUO1FqaCuSKp1C1PaqL4i6RukgZrWL3T5oT1DoMqYpgpUYJqtNtNRXtVf+veFmBLVTdbpGQwaZanYMCVN6P0a7qbotWlljz6AepNd0vRNeuqgxuMT6VuPSNNpOm2N2AYksfeJpMUpV0VS39EICfWagh47KIn8aoXiTw1d0jw/mU+644Pz9DR7xL431GovzZdkVfdA7/E1ePDXTx1LSldQPNEGcGfvCixW12Y90jWG24MmJzWm6LqAZQZ7Vn/i3w++ivtabI5Q+on96m+HteY2mgk9mgrqcYoXrupMtQrfUI5qLr9WGFMiNX+vXVPlb8JodrfFF0wd0kDiRmcGI+VRNZbnjPoBVf1lqE3SOQInIJBIPy5/KoyLYx9j+o6r7S5NzcUMyqmOe47Tx+VEumm1pbPtXUXLr/yQY2qpQS7L6+bHy+FVcGrEOgazUnetvkCNxVSR2x3+dVZOK7dF+FSd8Y2yMviO8oZQVM8MyBmAxhSeAYH61Ke7Z1bLFspePvBNq2jHLknjAE/Emh/UfD+qsDdesXUXPmKHbg/eGO9NaAi3Fw/+IwQSPWRH980cY1cQU53U+v7ifZEEkiRJAnuR25/zNSLK7YJwD2GR29PnUfUdQLoEbhSSAuAC3OO5/wCKc0urG2Gyo7cenJqe6IfbdBfSe8PSr54eQYrONBfBOPXg9vhPyFaN4bbAqd6KJotgtYqNdsURtrIpu4lBAEvp811ESK6mMnhaN2E22vnVeF3NWtrf1QPwpFdFZ1Gl3NU3TW0tiWioms6gEk1nvinxYzEohgUDqy+9T8ZWbWAR+FRdN9IKn5VkNpGcyxNF1tqo5oolxo0m59IWfhT1r6QEJrLGvL60zcv+hoodG46Pxbaud6Maa+r5Br5/6Ot25cASTW1eFdI6oN/wpMi+ywrbrntCnVNemgkCNd0tXGRWZ+LvBpJlcVsUUP11hW5FBFqujEOm+HnsHeRkUH8T9Ze4dhmBW53ejq+CMVVfH/gW21k3LIh1/UelNMcZfJkXRNQtq6rtkAyR8K3LonXbDor2SJ4Pr8jWCNoHnArTPow6M4UswOTI+VDCddkL6XvrNlyMj9jVL8NuN0Vpn0hdKa8NtsTtkmss002buRwaY4u0HuoSDQvUXTRjXuHUGgepNA0RbpZgVUSSD+3M1X3cx8OfxHBP5mjN35xz+vrQ+49v2W2G3hy26cFCoG3b6giZ+NRfZaloK+E+mh3Fy5GxTie5Hf8ACtN6ZqbaNO8R8CDBoD0/w+r6VSm7egDKqx5sSVM+teaLpFy9dW4ttrJHlJcRv9YSZ/GuNnkssnJvo9N40PoY1BLvbLVrNQxVyHZ1aIkyFEDyqIwJkwe5NZv4q6AoHtEAVj7wGAfw7GiVxtXbvMGvBLUkrwQ+0/Znhv8Aehmq6hdvlpVtgmXjBj48VLDGcZKSlojmeKcHjlHfr5KcRT1hcH4f34rzVLDkdppNkSQByTXW7R5tqnRM09tlImQDz27SMfI1p/hUSBWe9M0TE+bgH+0ftWieGwFApohMvtlPLULW6oJzULV9bVEyapXWfEG8kKakiug/quvAMc11Zze1ZJ5rqCVGtrqsgVd+p632emB+ArLtPqPOPmKv3XNLcv2UW2PSokGULqvUC5Imqze0gLSat3WvDt2yNzCq1cBmmhoh6k7VxQ3T3DccLJyaJ6xZFRemaZi4IHBpkgrreiBVEHNOdG8LXLzhVkz+QqzdE6DcvsN2BWodE6NbsLCgT3Pc0rI2wb4V8IWtKgwC/cnmrIbQHFObxTVy7SJUkImK9FMm4KUbwoELZqjuwpjVa4LQu5rSxxQRcg3bImq94ss6hxss5mjmhzFESFHMfjQC2UXwr9H9q2u6/wCdzkzwPgBVo112xp7f2V9AP2FQ/EnX0sISGE9hNZr03qVzWandcYlQcDtRQ9UaToNEHRnIy2fzrH/HfQjbulguCa3Tp8BAPhUPrfQ01CFSBnvFCEtbMCsfy4PahWsHNXnr3hl9KxUiVPumP0oba8Ivcy7i2PiNx/cAf2g0Smo9l2LHLI6iih3ahXrI5rTm8GWJwXkCQXMjtl1ABAPpMme1Vzrng3UE7gqbd0bbf2VMQ0YLHMQB+ear+vB6s0vxckVdB3wx1XaiqOYH7UT6prtVaYXLdn2/lMw0bZwFCcnmZqku50Nz2TEOVVZK4GROJ/epVnxLpGB9p/FI/wB5bxP4QREcelct+O+fJK0d+PlQcFGUqZY+k6oXbRXU2CELe7dGQwAJIwMZxQ7xH1W3btFLYVUUEKqiBmhJ8Q2yrKLjkfZ3jzD4bx7w47CqnrtUzkkkxVmPxm570vgpz+bDHD7dyerI95ixJ/OpvQ9B7V47DP5R/vUVkIRSG96ZXONpgT880T8PNEwfN+w+f5V1EeelbLHa6YwwKfu6p7QqF/HsO9MXeo7uakVnvUOrlxBNBjfNSrtoNwa80nTGdoFBIgm6a8q3W/BzxXtAWg7aMEVtPQ7imwjf0j9qxEtWp/R9qhc0+wnjFRKxHUupW9TcNkZgGapPWOgtbY+UxOMVoY6EiakXFEYM/jRnUaBXWGAoFuzET03d2qXoun7OFn8K0PV+ExMpipfS+hqnvAE0wtgrw7p7ggkQKs51ECnwqgRUa6BSFVDF3WR3odd6k00nqjxVbvatpigW2Wi3rpr291CBQDT6kgU3f1lAUS72pLVM6avrQvT3BUy1qI+VAmWLTXgDQvxvrG9gQpIPaOajWdcN1N9RvC6QnrQNNox3WdQuuYdifmatngPQMDuNG730dNv9oIjkiiZ04sLHBptkm/RYrWrgAUa0zeWao/T9RuMmnus9bJX2VswAYY/exMCOB+vfiapyZVBWy3xsMsk6QnxP1RbrhVjas+bkzGSvrggAf1A0C1JIB2iIGTjyj0UkgFoBPfC9ppNpxmOx+Akj3FMEKctwMd+4pt7wIJGcyOPOxmIzmFC9zia5c8rk7Z6HHiWOPFEfp/ULdzKOuPelhuUkT5pypAOWIG3gCTNTl1Stw4MHMPkRzhe+YieT/TQrV+HtPfuq9y2rMmBHDCYHtAAN4Lb2/wDHmMVMfQ2jAFq0VUYDICF3cGGgSBsxI70pcH8guXujMfpEsMmtLdnVWEREqNrKscRtiPl61W9wOcVsHi7og1WnKKB7VCGteY7RJEqcwdwBAaIOPSax3W6O5aYrdRkYdmEfiPUV0PHyKUa9o5nk45Qk5VpiWaK909h7rrbtqWZiFVRyScAVI6N0i7qbmy0JPLEztUepgE/gAT8K0voPho6XzW/Ys4SbjXELMGHmG0gkBJWARznuKsyZYw/7KsWCWTfort7wFqAqBCjkqsq24FXYMTtxESsTVm8MeF7di2Qyq7vAckyrBgHRdp4AZYp8XdcLmw6fT7QT9YLjBQRcVhA2bjBfHl71KS1eO72vsUUKSBb3ksFuE7WdlG0YPAOPzrHPLNrbR0seHHF2ov8AyR9R4W07gQrrgQVJEggkSDicFSfUCqf17wzcsEFSbiGfMFIIj7wHA5zWkbwDErgniOBdRxgMez+k/LivLjQsH0gg4xBU9x3XMwM96sh5T9kcviQktKjIPZEVM6VrzacMeJqV4msewfbB2nKEjlfn3PrVcfUGt6aas5EouLaZs2j65adAZHFdWNLq2HBrqCPEvztVi8F9fGmuQ3utzVXdqKeEtD7bUop4B3H8KCtm52rwYBh3qSrVAS6iACRim73WLa/aFIaYTugxiq1retm2+xxHpStV4stKDms38VeJheujb2oBuzRP/mAaabqc1R+ma0sOaIG+aZCgnrNSW70LcQaXaPrTpcDmgYj24ioqGTS7lN2UzQARtWzFN3b+2nU45odrmE0CFajWTxUnoBZ7y/Dmgdx6sngq19ZupMH0aPwKzXxbrw17atWbxV14WbTQcxWc6fVEglVD3Tkhg4ADcQ4Uic1Gc1BWy/HjlllxiGkvRbgYJxPESMR/7HzoUdYGaQc5Dq3lJ2tBJX0B9QJIAiGMCx1Y2wv8RbezugFxcW5blo84dZCkCTkD51IXVgiHIDkb8KSlxeUe2AfOwWJXPBn7JrmZXKbtncwY4Y48YhRbwWWHJlhJG6EWAOVjLAbZxxXujXYAZJaGjJIktAnzckhAJjvmo2l3YBBHE+YtgvJYsr8naCZHfM5qVo1faJwYE/AgQFyTgTOCOe1ZZSUe2alCT6QtBiJwx2ic+WNsiecC4ftc96HajR6n263rd5LVsJDIyEhjuZjIULEAqJ58tGUtRk/5iPx4r13mq/rtPRYvHvsrel8V2mvixcAS5u2hlYPbJ5KzgwexI5Pajes6fYvqFvIjjkBu3xB5H4VGv24MoAp+8VH+4oP1TUW7ZDX9VcB+6sIPyCk/rUnJTknDTLFh4xak9BtdDbsJtsWglpeSDAzJLO8yF+PvA/A0kwT3EnbmRBYAAEKYUmT5eMkyDQno3WLHtPqBqr6kjcF3MikkxLRjnuewowloSbh3iBuRXn6sEM20bQNvurzPPNXVL9xlajHURy644EZdDzHvOT3b7qKefwpkIvlI5K7cbZG9Ljz5GFOO0Sfuqe8HyWVX7oky/wAf1ivDIcnMEgmASPJcCEe5zH580kIRfeQxyZBOTA/lI3Bc/d+73/NGrIUmYEb+Vj7bGQYEHazZ2kkE+s17fchOTlSIzkqLq8bR6Dma8vEBiMyGYxjEvEgwCDK4AEscTk1L2AH8UdJ/ibLAR7VPMvYz3VpyARPLcwYiKyw1stxgpGRyAoAiM4C9h6ACWHlk+Ws88YdOC6gunu3PMR6NPmxJOZBz944roeNkv7Wc3zcS/Nf5K5FdUnZXVrObZcnNWr6NQDqGHcrj+9VS4KJ+Fupfw+oS4eJhvkcUFbVou/XNFqvaNG4jtFU3rnV71rylXn1IIH51uWi1Vu6oZSCCO0Gq39IuksfwlxnVZCmMCZ+FIEjD7niC42DRDw90t75LAExVWBJbAJziBWufRveWym28pQtxuET+dNjloEaey1swcR2ozp7k0Q8V6ZPftx+FBdHdFBEJAV66iuTjFKIkZoEMus0q2lIJp22aBiWYgUI1rGi19hQXWmhAhhblWnpeqFu3IOaqQbNOazXwsCmFWOda6ot25DklBG4AwWkwBuPH/Bpy1f8AKoxwJyggGDErcEj3TPoRVTu3G9ojS23cd4UwSQJUHtyO/wDei38egY5XnA3WfQjA28R2/wBs8/yk3KjteAorHfssNtxztEZEbAwjaZEKxxjjvB9aRpQkSFVVDEgBQJYY3kBRnkUEfXr7N38pVQWYxaPZSfdM9yPjNDdP1S5dURhYGT8u1Ysinx0dXAoSlstt3qCJiQI4AwPyFRtX1x0WVQH4uwQfnQXQWmuH6sT63Xn2YzEL95pxA/Siz+G7ZAa+73TzBxbULydgwflLZI5HNMMKu5GnLnjFUuwbo/GJa4BcIRPvgM1v4DdAqz2upWWErcRv/KK8FpQCGACgHcCFCAbTC7TkhVPBxubgVGseHLNxlVbNvkBRsCwSBgkDzBQQTzJIqcsWOT1aMsfIkvyoc/iyG3J5WGQwQ3P+KZ1+rv3LizdsPOAt4G3z2hVM8jFaTofB+ktqB7JWIUCWk8QcAmBkCqT4m0y/xU2YRrAKaf7ttwu57ptjLnaI4xuBmrv07x/k9Gf9dDLL7YbXsiaPcgINuwT6oCQNqlwVBA4nExzTt0EK0CMNGD9m2gwRBprS6ZlUbyzmJYsuWIUu8gke8WVeOBHyQwksTtMBlEqpyotuW2kg+bae/pVfssbvskXyZIQ+aXGQ3vMVZQYbAIQ/5imbokMVAIIJGACd6BxPkn3kb8ade0SWnIBMZJAAIaRO6SJ3Dy+uTSCFmPdIgDhftAxG5eGM/wDbcHFOhEcXwbm1l2yzHggGTbf0j17UP1/UxbVmAMqggCCGZy7G20AbCZ96AcRyRSupW0uI2xkZ1DFduzINsbR5Q5mCozjy0Iv6lHuhW831iq+1iWCWwbhBEjySV5OCscVdCNlc5UqCKs6lVusXfY3tDBwVw4B+7DSB5R86geJbW/Tlu9szgjbyQ23gRO73QfcGakEguSTAEByY5Qnc0gRuISMBjLipVhNyNPukFSfgT7Mq2e0Kx3N9o4qcJcZJkZx5QcTL3uZrqevabaxU8qSD+BiurpnCap0XK6Kjmn7jVHL0yAd8OdavWbg2uQvcTg/hRXxv1O5qQihjs+0Ox4qmpeIOMVtnQOjWL+jTAMoM95j1pMj7Mg0BRLilU3bT6VdtX1P21sD2TAjvFH9J4ISwxblecjNCPFHWbOlGMziB60CfZVdRqbqjaSY+NTumCRk0Hu9UN9vKhqau5Ip0MPqYp7fIqHo23DNSXFIQzurjeikO1M3DQAu69C9a807fuVAvvTQxhr1Q790muvNTvTNC1+6qL3P6U+hhLRdCd9HqL4H8tdy8/ZIJOPQSfwqq9PLXnmfJk5Zh+yY5r6S6H0tbNkWwBEQccyMz61VuofRnoLau9n2unOW+ruubYOT/AC2JEfAR8IrPkg5bXZq8bNw0+jHfGOrFvTrbX/UbswaFSC3mgHkpg+hqf4Z6K11Eu6hgto5W0DBZRxuyCAcYHIoT4htr7W37cswVtqBBuVtz4ZnYggQOM5EVctPq5QqpPlWME52DAhbhPbsvrWPKnCCVbOngnzySknrQVsvuAgALPkCgbVHmggqGXCqxkQcjiu1N8SSYEdjiRbgAebaSC5jkzHeoa3treaAFBnd2C7V5dMmLbdzzNeWL/pJgpuCz9lGunCOQfM33ay0aWTd5Hrg45AaCJklREuQfeyFHxqzeB9IHuNd5VPKpwZZslpkzjMz/AKlUu5dCiMblER5VJIQsYjYffcH/AA1pHhDamlT+okznInaMknso7mrcKXK2ZvLbWOl7LBefapPoCfyrJ7p9ozE/aLTIMfWXNv8ASD5bZ9ee9aP1vURp7pUydpj8cdgfWsrXUAATtEKp4WfLZZpEovcg8f7VZ5EraRT4MaTZL9sp+7mDwkw7lz9r7qL+VItXASZI2k284IllCHcSCM7h3n9KitqAFwwEK/Dx7mnUfZuDOf1+VcNTlwsyCxw0+61s4+sYnAPas9G9Ey3dAAEATsxGf5ZG4DbkyuYHByabuGO+0cEeZRBkRAKjAj09w01fZuIPJ+y5lVvRBx6P8a8e6YyDnkbSPnwnwf8AMU6AoXizpBsFdTZZ4wGyxKkjB3kmRwOT2p/wkAwa6203bjNBk7o27SoJkyTJ/c0/421hNopJluZAEjkjKT+oqveGtWVRwpTe52Ww5gLPmZmx7o7ehrbHlLHvswTcYZ9df7LQt03XVR7p89wiBOyJSSZ+xuyT3x6HgwWCxyPdEclViFESA9uD5VUSKr/Trgscks8SWEibg80Op8wJG7EiQZ+T+muteuSCAo8yGF2gLFwIoiCdpYYDH41TJfwaoP8AlgHxDai+5md0MCO4I55NdRnrSfWkbSYAgkwdpyuMR5SO1dW2GT7Uc7JgXNkJ71MNdqLcvVHa7V5hoILfrRPo88YCx9VcPkJwfu/8VlIu0/Z1BFAmj6ptX0vJKsCCOR8axj6UegJYuq6k+Y5BM/lSPo+8YnT3BbeTbaB/2n1oz9Iqpq2t7Dxk/Koisi9IWyloERJFM6lgTNRrek2CB2pVu0zGpCCuiXANSXal6W2FTND713NIR7eNQLt2n7t2ht25mmOjrz0Pu3KmXDIqGy0wI7CtL+jPw9tX2zjJ4nsKqHhjpB1F8L9kZatv0OmFtAo4AqLBbJAFVrx/rvZ6V45bA/GrLWZ/Str/ADJbngEn9qRN9Gfo4OGAPz+c/uBU3S2i3M8kZBMzjlkIoLcOcUZ6eRsBgTOD5RkQcCR9341k8z0dL+nfuJnCNBiRGCs5yASjqTm76Ui6szuH/wBnvT3uLbHvoRGD9oTT7yYBmNyfeMy5O3IdThF75+FQ9G8bYiZTuoOWd87WUz+H4ViR0mSmvGCwnALYkjzPIkIxHu2x2HPNXroPiiwti0jPlUUNuB5CiST3zNZn1S+BZcsJgLEzE7RxvSf9T1/vUnRdH1JspdWy7I6hlKEEgH1WZ/SpRtK0VZYwnqRo3iPrNh9NdCuklY5HrnB+E1nF3UYIU8A8MB/ooPs3RTdtirgMXUw2GVlPun5H9a7UMfMPN7rf/Z//ADiOUPoP8xT23sIQjBVE67dbzAFiSH4Ln/Tt+jtnP78d4ur1h3GQf9Xsc+6sgNbPr/nZerSeZP8AMGROAtr1tH/PXmh2utAHgjLDAH2rq/8ATX07ntU4xQ5SolX9WQWBXP1vIQDL2QPsA8jvXiajcDBUe8RlO5usO/8AV+nambOpDeYRM5yODfHpcA+z2qat1tkg+nc48twD/X+FDVCTso3imA6wZMZjbxAj3flTOm6ZqxuCI42bWYCPtghWA+1IkYmpV62dVrgjEwSFJ3cKBJhnYgfnzV38UXT/ADFncoUrkztJIIBZgwyA2FEFYxWp5OCUfkwLF9SUp3pFBsdWuztuXCBG1ywBYqPsGR+p/tFXPw1qluYtqdggbu25ThYwWw5BJmcY7VHsWNSxV2Wzt8u0ahQpnJHmmSBEe9wRUjU9cKIUYISxVSLKliBIdFAKFfVOSeRzVWR8tJF+FOG5Mg9QYPcaLe/YShItsR5MRhflXVNt9XVBAtETnzWwDkxMC33ifxrykpNaom4xbtsqLPSGem2NNk10DjD5elJcqKWr1XoAOdMvxcUngMJ/Otu1Phn2llLllpMSPQg18/WL1aZ4N+kd9PaFm4u9RhTOQPQ0mRaLhoPDd4rLrHw71AuhbTEEZFWfwf4vTVSpG1uw9RULx1plDK3rikRorGp1xOBUUmu2ZpbWqYEa68CoFx5NP6hCTTBs+lMDwn0pN6w8SVI+Yq/eA/DKt9bdAJ+yDwPjVq8RdBt3rLKAFMGCBxilY6Kx9FemX2bP3JP6VolVfwH08WbAHfM/OatFRHA8Y1hHj/qHtNU+cKYH4Gtq63qxasu57KTXzhr9SXdmPck/makhs8D1Yunu21QDnnBJkneYgOfT0NVhSas2lJCzzA9DkBZHvKR69+YxWPzPR0v6d+4kMV5wJbEwD9WlwTLBT2B571GJO3ljG043EeWwT2LgHzeg4/Nd18FVYYV1EExhUSPq3HctAj9a81Q8xlYPn5AGfJbHvIP3HPesaR0gP4quBbELtlnyF2gwgAGFIz5AMr+2d36Foxb01m39y2i/koBrBuq/W6jTWpMM68Ekee4O245hjxHyxNfQe7uKvjSirOf5DuQL8YadTo75IGEPIBj8wf2NY7qlXmEna3ZBJNgT9gT2rX/FV4nR3x/R/cfEfvWS6tD2Y/a7ntpx/wBX4VBtN6LfGT4uyJfuAbvd/wBU4KDHk/r9KR1RQcjbO48FAfLcJn3/AOn/ANV4WndJJ8tzu55VGjDH/PSpGoQgMJYSbkCbg+923r6/5zUlote0BdDqD5RJnyYyRks543fCpSXvIwEzAxtJz7K4e6epqDqVAZvhMTJjZbA7hsye9D+oa32bQkg5kCI90KMBR6ftV3HkZnPgthjwJ0p1d9TdG0FSqbsE7veYoJbbwMRgmDijfiFNwKcFlZTAyGYE7mCgw2DJLSSs1A6X4qV0hoH3hjb7x+z5V49Z5pvq2oN9dtkiZG0k4GCSOAOGAgDMGqpKTnbLYcI46i7EdP04Khr7XLzjBDEKPK6hgMyww3Y/Ki+n1Hs0hV9lG0bVDKPLdKn3Qo4PM/gcTWOl9Qaw1y3c3E73AdVaGBGYAgkSQTn7VWbVrbcH3Z+t52MeEuDsxA/L5UZLTonhacbQxc6PvO59VeU8QjqFAGIg3CeQa6p2mCtuywhiPJMQYIyLeef2rqhyfz/4T4ozZhSSteV1dU4AkikxXV1ADluiGmryuoAt3hPqBtXrbD1H71tniDpf8RZBB8wgif2rq6kyHsptvRFTtcZH403fs5gV1dQRJVjwszLuLDNEND4dRMtk11dQRbDfRzteFwPSiOuvFiEXE8/KurqiNPRKtIqLik6bXq5IHI5xXV1Mssqv0pa/2ekYDloH61hamurqkhkiyM1ZtGN4G0AhoGADOVDchSBg9+3FeV1YvM9HT/p/7hKESm4+9s5k+/dZiM7/ALp7inUsGAw48vAA/mXmf7JX7vp355rq6sj6Oh7BvQLYudV0g9CpM8+RGaD/APkdzW6rg17XVY+kYM35sH+I0Daa98EY/kJ9PhWLLr1BU7lzHqcGwxPNr0/ztXV1FbLPHf2sjah1YCCpkHt/0UPe3/k1NtFWkGJlvu+tuYi38T+ldXU2tFye6K91jaWwRngj+px6oKqmou7mJ9Tiva6tWH8Tn+V+VCFaM1P0HVTaYE5AIJgwSAwJzyePWurquaTWzPGTW0GR4v2oqPp1LLLBiwLbn5ZWAlfzPb0pOi69duttS0XbJO+82ZTaZyPnXV1VSxxSui+OacpcbJ66rqKYVbK9457ATJJzivK6urF9X+yOx+lj/wAn/J//2Q==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685925"/>
            <a:ext cx="4019550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228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1170</TotalTime>
  <Words>261</Words>
  <Application>Microsoft Office PowerPoint</Application>
  <PresentationFormat>On-screen Show (4:3)</PresentationFormat>
  <Paragraphs>77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Martin Luther King</vt:lpstr>
      <vt:lpstr>The March on Washington for Jobs and Freedom, 1963</vt:lpstr>
      <vt:lpstr>Martin’s Parents Message</vt:lpstr>
      <vt:lpstr>They Came to March</vt:lpstr>
      <vt:lpstr>Martin’s speech</vt:lpstr>
      <vt:lpstr>Started at the Washington Monument</vt:lpstr>
      <vt:lpstr>There were thousands……</vt:lpstr>
      <vt:lpstr>Non-violent protest</vt:lpstr>
      <vt:lpstr>Mahalia Jackson sang</vt:lpstr>
      <vt:lpstr>Martin’s Speech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Martin Luther King</dc:title>
  <dc:creator>Gail Arsenault</dc:creator>
  <cp:lastModifiedBy>Gail Arsenault</cp:lastModifiedBy>
  <cp:revision>24</cp:revision>
  <dcterms:created xsi:type="dcterms:W3CDTF">2014-07-12T18:08:07Z</dcterms:created>
  <dcterms:modified xsi:type="dcterms:W3CDTF">2014-07-13T13:53:31Z</dcterms:modified>
</cp:coreProperties>
</file>